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2" r:id="rId4"/>
    <p:sldId id="257" r:id="rId5"/>
    <p:sldId id="271" r:id="rId6"/>
    <p:sldId id="258" r:id="rId7"/>
    <p:sldId id="273" r:id="rId8"/>
    <p:sldId id="277" r:id="rId9"/>
    <p:sldId id="278" r:id="rId10"/>
    <p:sldId id="274" r:id="rId11"/>
    <p:sldId id="276" r:id="rId12"/>
    <p:sldId id="280" r:id="rId13"/>
    <p:sldId id="275" r:id="rId14"/>
    <p:sldId id="28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60"/>
  </p:normalViewPr>
  <p:slideViewPr>
    <p:cSldViewPr>
      <p:cViewPr varScale="1">
        <p:scale>
          <a:sx n="103" d="100"/>
          <a:sy n="103" d="100"/>
        </p:scale>
        <p:origin x="730"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CLASS 03: BUILD </a:t>
            </a:r>
            <a:r>
              <a:rPr lang="en-IN"/>
              <a:t>PROGRAM LOGIC(01)</a:t>
            </a:r>
            <a:endParaRPr lang="en-US" dirty="0"/>
          </a:p>
        </p:txBody>
      </p:sp>
      <p:sp>
        <p:nvSpPr>
          <p:cNvPr id="3" name="Subtitle 2"/>
          <p:cNvSpPr>
            <a:spLocks noGrp="1"/>
          </p:cNvSpPr>
          <p:nvPr>
            <p:ph type="subTitle" idx="1"/>
          </p:nvPr>
        </p:nvSpPr>
        <p:spPr/>
        <p:txBody>
          <a:bodyPr/>
          <a:lstStyle/>
          <a:p>
            <a:r>
              <a:rPr lang="en-IN" dirty="0"/>
              <a:t>Intro If statement, If-else statement</a:t>
            </a:r>
          </a:p>
          <a:p>
            <a:r>
              <a:rPr lang="en-IN" dirty="0"/>
              <a:t>and </a:t>
            </a:r>
            <a:r>
              <a:rPr lang="en-IN"/>
              <a:t>program implementation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81327" y="1000125"/>
            <a:ext cx="8581673" cy="341947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 y="1328738"/>
            <a:ext cx="8763000" cy="324326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IN" dirty="0"/>
              <a:t>Programs</a:t>
            </a:r>
            <a:endParaRPr lang="en-US" dirty="0"/>
          </a:p>
        </p:txBody>
      </p:sp>
      <p:sp>
        <p:nvSpPr>
          <p:cNvPr id="3" name="Content Placeholder 2"/>
          <p:cNvSpPr>
            <a:spLocks noGrp="1"/>
          </p:cNvSpPr>
          <p:nvPr>
            <p:ph idx="1"/>
          </p:nvPr>
        </p:nvSpPr>
        <p:spPr>
          <a:xfrm>
            <a:off x="228600" y="914400"/>
            <a:ext cx="8686800" cy="5638800"/>
          </a:xfrm>
        </p:spPr>
        <p:txBody>
          <a:bodyPr>
            <a:noAutofit/>
          </a:bodyPr>
          <a:lstStyle/>
          <a:p>
            <a:r>
              <a:rPr lang="en-IN" sz="2400" dirty="0"/>
              <a:t>P1: Program to accept 2 numbers and print the largest among them.</a:t>
            </a:r>
          </a:p>
          <a:p>
            <a:r>
              <a:rPr lang="en-IN" sz="2400" dirty="0"/>
              <a:t>P2: Program to accept 3 numbers and print the largest among them.</a:t>
            </a:r>
          </a:p>
          <a:p>
            <a:r>
              <a:rPr lang="en-IN" sz="2400" dirty="0"/>
              <a:t>P4: Program to test the divisibility of a number with a number.</a:t>
            </a:r>
          </a:p>
          <a:p>
            <a:r>
              <a:rPr lang="en-IN" sz="2400" dirty="0"/>
              <a:t>P5: Program that inputs 3 numbers and calculates two sums as per this:</a:t>
            </a:r>
            <a:br>
              <a:rPr lang="en-IN" sz="2400" dirty="0"/>
            </a:br>
            <a:r>
              <a:rPr lang="en-IN" sz="2400" dirty="0"/>
              <a:t>Sum1 as the sum of all input numbers.</a:t>
            </a:r>
            <a:br>
              <a:rPr lang="en-IN" sz="2400" dirty="0"/>
            </a:br>
            <a:r>
              <a:rPr lang="en-IN" sz="2400" dirty="0"/>
              <a:t>Sum2 as the sum of non-duplicate numbers; if there are duplicate numbers in the input, ignores them</a:t>
            </a:r>
            <a:br>
              <a:rPr lang="en-IN" sz="2400" dirty="0"/>
            </a:br>
            <a:r>
              <a:rPr lang="en-IN" sz="2400" dirty="0"/>
              <a:t>e.g. Input of numbers 2,3,4 will give two sums 9 and 9</a:t>
            </a:r>
            <a:br>
              <a:rPr lang="en-IN" sz="2400" dirty="0"/>
            </a:br>
            <a:r>
              <a:rPr lang="en-IN" sz="2400" dirty="0"/>
              <a:t>Input of numbers 3,2,3, will give two sums as 8 and 2(both 3’s are ignored)</a:t>
            </a:r>
            <a:br>
              <a:rPr lang="en-IN" sz="2400" dirty="0"/>
            </a:br>
            <a:r>
              <a:rPr lang="en-IN" sz="2400" dirty="0"/>
              <a:t>Input of numbers 4,4,4 will give </a:t>
            </a:r>
            <a:r>
              <a:rPr lang="en-IN" sz="2400" dirty="0" err="1"/>
              <a:t>wo</a:t>
            </a:r>
            <a:r>
              <a:rPr lang="en-IN" sz="2400" dirty="0"/>
              <a:t> sums as 12 and 0(all 4’s a re ignored)</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1066800"/>
            <a:ext cx="4701756" cy="30480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5257800" y="5576"/>
            <a:ext cx="2667000" cy="6623824"/>
          </a:xfrm>
          <a:prstGeom prst="rect">
            <a:avLst/>
          </a:prstGeom>
          <a:noFill/>
          <a:ln w="9525">
            <a:noFill/>
            <a:miter lim="800000"/>
            <a:headEnd/>
            <a:tailEnd/>
          </a:ln>
          <a:effectLst/>
        </p:spPr>
      </p:pic>
      <p:sp>
        <p:nvSpPr>
          <p:cNvPr id="4" name="Title 1"/>
          <p:cNvSpPr>
            <a:spLocks noGrp="1"/>
          </p:cNvSpPr>
          <p:nvPr>
            <p:ph type="title"/>
          </p:nvPr>
        </p:nvSpPr>
        <p:spPr>
          <a:xfrm>
            <a:off x="457200" y="76200"/>
            <a:ext cx="4572000" cy="944562"/>
          </a:xfrm>
        </p:spPr>
        <p:txBody>
          <a:bodyPr/>
          <a:lstStyle/>
          <a:p>
            <a:r>
              <a:rPr lang="en-IN" dirty="0"/>
              <a:t>P2</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944562"/>
          </a:xfrm>
        </p:spPr>
        <p:txBody>
          <a:bodyPr/>
          <a:lstStyle/>
          <a:p>
            <a:r>
              <a:rPr lang="en-IN" dirty="0"/>
              <a:t>HW Programs</a:t>
            </a:r>
            <a:endParaRPr lang="en-US" dirty="0"/>
          </a:p>
        </p:txBody>
      </p:sp>
      <p:sp>
        <p:nvSpPr>
          <p:cNvPr id="5" name="Content Placeholder 2"/>
          <p:cNvSpPr>
            <a:spLocks noGrp="1"/>
          </p:cNvSpPr>
          <p:nvPr>
            <p:ph idx="1"/>
          </p:nvPr>
        </p:nvSpPr>
        <p:spPr>
          <a:xfrm>
            <a:off x="228600" y="457200"/>
            <a:ext cx="8610600" cy="5638800"/>
          </a:xfrm>
        </p:spPr>
        <p:txBody>
          <a:bodyPr>
            <a:noAutofit/>
          </a:bodyPr>
          <a:lstStyle/>
          <a:p>
            <a:r>
              <a:rPr lang="en-IN" sz="2400" dirty="0"/>
              <a:t>P1: Program to display a menu for calculating area of a circle or a perimeter. Use </a:t>
            </a:r>
            <a:r>
              <a:rPr lang="en-IN" sz="2400" dirty="0" err="1"/>
              <a:t>math.pi</a:t>
            </a:r>
            <a:r>
              <a:rPr lang="en-IN" sz="2400" dirty="0"/>
              <a:t> for ∏ =  22/7 </a:t>
            </a:r>
          </a:p>
          <a:p>
            <a:pPr>
              <a:buNone/>
            </a:pPr>
            <a:r>
              <a:rPr lang="en-IN" sz="2400" dirty="0"/>
              <a:t>For Choice = 1 ; calculate Area</a:t>
            </a:r>
          </a:p>
          <a:p>
            <a:pPr>
              <a:buNone/>
            </a:pPr>
            <a:r>
              <a:rPr lang="en-IN" sz="2400" dirty="0"/>
              <a:t>For Choice = 2 ; calculate Perimeter</a:t>
            </a:r>
          </a:p>
          <a:p>
            <a:pPr>
              <a:buNone/>
            </a:pPr>
            <a:r>
              <a:rPr lang="en-IN" sz="2400" dirty="0"/>
              <a:t>Hint: First take input as radius. Show the choices to the user. Take input user from user for choice. Calculate value as per Choice entered by user and give result as output.</a:t>
            </a:r>
          </a:p>
          <a:p>
            <a:pPr>
              <a:buNone/>
            </a:pPr>
            <a:endParaRPr lang="en-IN" sz="2400" dirty="0"/>
          </a:p>
          <a:p>
            <a:r>
              <a:rPr lang="en-IN" sz="2400" dirty="0"/>
              <a:t>P2: Program that takes a number and checks whether the given number is odd or even.</a:t>
            </a:r>
          </a:p>
          <a:p>
            <a:r>
              <a:rPr lang="en-IN" sz="2400" dirty="0"/>
              <a:t>P3: Program to calculate area and perimeter of a quadrilateral.</a:t>
            </a:r>
          </a:p>
          <a:p>
            <a:pPr marL="0" indent="0">
              <a:buNone/>
            </a:pPr>
            <a:r>
              <a:rPr lang="en-IN" sz="2400" dirty="0"/>
              <a:t>For choice 1: Square (side length s)</a:t>
            </a:r>
          </a:p>
          <a:p>
            <a:pPr marL="0" indent="0">
              <a:buNone/>
            </a:pPr>
            <a:r>
              <a:rPr lang="en-IN" sz="2400" dirty="0"/>
              <a:t>For choice 2: Rectangle (length l and breadth b)</a:t>
            </a:r>
          </a:p>
          <a:p>
            <a:pPr marL="0" indent="0">
              <a:buNone/>
            </a:pPr>
            <a:r>
              <a:rPr lang="en-IN" sz="2400" dirty="0"/>
              <a:t>For choice 3 : Rhombus (diagonals d1 and d2)</a:t>
            </a:r>
          </a:p>
          <a:p>
            <a:pPr marL="0" indent="0">
              <a:buNone/>
            </a:pPr>
            <a:r>
              <a:rPr lang="en-IN" sz="2400" dirty="0"/>
              <a:t>If any other choice is entered … give an alert signal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FLOW CONTROL</a:t>
            </a:r>
            <a:endParaRPr lang="en-US" dirty="0"/>
          </a:p>
        </p:txBody>
      </p:sp>
      <p:sp>
        <p:nvSpPr>
          <p:cNvPr id="3" name="Content Placeholder 2"/>
          <p:cNvSpPr>
            <a:spLocks noGrp="1"/>
          </p:cNvSpPr>
          <p:nvPr>
            <p:ph idx="1"/>
          </p:nvPr>
        </p:nvSpPr>
        <p:spPr/>
        <p:txBody>
          <a:bodyPr/>
          <a:lstStyle/>
          <a:p>
            <a:pPr marL="514350" indent="-514350">
              <a:buAutoNum type="arabicParenR"/>
            </a:pPr>
            <a:r>
              <a:rPr lang="en-IN" dirty="0"/>
              <a:t>SEQUENCE</a:t>
            </a:r>
          </a:p>
          <a:p>
            <a:pPr marL="514350" indent="-514350">
              <a:buAutoNum type="arabicParenR"/>
            </a:pPr>
            <a:r>
              <a:rPr lang="en-IN" dirty="0"/>
              <a:t>SELECTION</a:t>
            </a:r>
          </a:p>
          <a:p>
            <a:pPr marL="514350" indent="-514350">
              <a:buAutoNum type="arabicParenR"/>
            </a:pPr>
            <a:r>
              <a:rPr lang="en-IN" dirty="0"/>
              <a:t>ITERATION</a:t>
            </a:r>
          </a:p>
          <a:p>
            <a:pPr marL="514350" indent="-514350">
              <a:buAutoNum type="arabicParenR"/>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FAMILY\Desktop\New folder\1.PNG"/>
          <p:cNvPicPr>
            <a:picLocks noChangeAspect="1" noChangeArrowheads="1"/>
          </p:cNvPicPr>
          <p:nvPr/>
        </p:nvPicPr>
        <p:blipFill>
          <a:blip r:embed="rId2"/>
          <a:srcRect/>
          <a:stretch>
            <a:fillRect/>
          </a:stretch>
        </p:blipFill>
        <p:spPr bwMode="auto">
          <a:xfrm>
            <a:off x="138163" y="1676400"/>
            <a:ext cx="8867673" cy="2667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AMILY\Desktop\New folder\2.PNG"/>
          <p:cNvPicPr>
            <a:picLocks noChangeAspect="1" noChangeArrowheads="1"/>
          </p:cNvPicPr>
          <p:nvPr/>
        </p:nvPicPr>
        <p:blipFill>
          <a:blip r:embed="rId2"/>
          <a:srcRect/>
          <a:stretch>
            <a:fillRect/>
          </a:stretch>
        </p:blipFill>
        <p:spPr bwMode="auto">
          <a:xfrm>
            <a:off x="609600" y="533400"/>
            <a:ext cx="7696200" cy="4962824"/>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FAMILY\Desktop\New folder\3.PNG"/>
          <p:cNvPicPr>
            <a:picLocks noChangeAspect="1" noChangeArrowheads="1"/>
          </p:cNvPicPr>
          <p:nvPr/>
        </p:nvPicPr>
        <p:blipFill>
          <a:blip r:embed="rId2"/>
          <a:srcRect/>
          <a:stretch>
            <a:fillRect/>
          </a:stretch>
        </p:blipFill>
        <p:spPr bwMode="auto">
          <a:xfrm>
            <a:off x="381000" y="1295400"/>
            <a:ext cx="8404612" cy="32766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04800" y="1295400"/>
            <a:ext cx="8077200" cy="1991007"/>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0" y="3505200"/>
            <a:ext cx="8891586" cy="2700337"/>
          </a:xfrm>
          <a:prstGeom prst="rect">
            <a:avLst/>
          </a:prstGeom>
          <a:noFill/>
          <a:ln w="9525">
            <a:noFill/>
            <a:miter lim="800000"/>
            <a:headEnd/>
            <a:tailEnd/>
          </a:ln>
          <a:effectLst/>
        </p:spPr>
      </p:pic>
      <p:sp>
        <p:nvSpPr>
          <p:cNvPr id="5" name="Title 1"/>
          <p:cNvSpPr>
            <a:spLocks noGrp="1"/>
          </p:cNvSpPr>
          <p:nvPr>
            <p:ph type="title"/>
          </p:nvPr>
        </p:nvSpPr>
        <p:spPr>
          <a:xfrm>
            <a:off x="330993" y="0"/>
            <a:ext cx="8229600" cy="1143000"/>
          </a:xfrm>
        </p:spPr>
        <p:txBody>
          <a:bodyPr/>
          <a:lstStyle/>
          <a:p>
            <a:r>
              <a:rPr lang="en-IN" dirty="0"/>
              <a:t>ALGORITHM</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33400" y="139212"/>
            <a:ext cx="8229600" cy="641398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STATEMENT</a:t>
            </a:r>
            <a:endParaRPr lang="en-US" dirty="0"/>
          </a:p>
        </p:txBody>
      </p:sp>
      <p:pic>
        <p:nvPicPr>
          <p:cNvPr id="6146" name="Picture 2"/>
          <p:cNvPicPr>
            <a:picLocks noChangeAspect="1" noChangeArrowheads="1"/>
          </p:cNvPicPr>
          <p:nvPr/>
        </p:nvPicPr>
        <p:blipFill>
          <a:blip r:embed="rId2"/>
          <a:srcRect/>
          <a:stretch>
            <a:fillRect/>
          </a:stretch>
        </p:blipFill>
        <p:spPr bwMode="auto">
          <a:xfrm>
            <a:off x="304800" y="1447800"/>
            <a:ext cx="8303610" cy="226218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STATEMENT </a:t>
            </a:r>
            <a:endParaRPr lang="en-US" dirty="0"/>
          </a:p>
        </p:txBody>
      </p:sp>
      <p:pic>
        <p:nvPicPr>
          <p:cNvPr id="7170" name="Picture 2"/>
          <p:cNvPicPr>
            <a:picLocks noChangeAspect="1" noChangeArrowheads="1"/>
          </p:cNvPicPr>
          <p:nvPr/>
        </p:nvPicPr>
        <p:blipFill>
          <a:blip r:embed="rId2"/>
          <a:srcRect/>
          <a:stretch>
            <a:fillRect/>
          </a:stretch>
        </p:blipFill>
        <p:spPr bwMode="auto">
          <a:xfrm>
            <a:off x="457200" y="1524000"/>
            <a:ext cx="8441099" cy="37338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327</Words>
  <Application>Microsoft Office PowerPoint</Application>
  <PresentationFormat>On-screen Show (4:3)</PresentationFormat>
  <Paragraphs>28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CLASS 03: BUILD PROGRAM LOGIC(01)</vt:lpstr>
      <vt:lpstr>TYPES OF FLOW CONTROL</vt:lpstr>
      <vt:lpstr>PowerPoint Presentation</vt:lpstr>
      <vt:lpstr>PowerPoint Presentation</vt:lpstr>
      <vt:lpstr>PowerPoint Presentation</vt:lpstr>
      <vt:lpstr>ALGORITHM</vt:lpstr>
      <vt:lpstr>PowerPoint Presentation</vt:lpstr>
      <vt:lpstr>if STATEMENT</vt:lpstr>
      <vt:lpstr>if-else STATEMENT </vt:lpstr>
      <vt:lpstr>PowerPoint Presentation</vt:lpstr>
      <vt:lpstr>PowerPoint Presentation</vt:lpstr>
      <vt:lpstr>Programs</vt:lpstr>
      <vt:lpstr>P2</vt:lpstr>
      <vt:lpstr>HW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01: INTRO TO PYTHON</dc:title>
  <dc:creator>PRTS</dc:creator>
  <cp:lastModifiedBy>SAHIL YADAV</cp:lastModifiedBy>
  <cp:revision>13</cp:revision>
  <dcterms:created xsi:type="dcterms:W3CDTF">2006-08-16T00:00:00Z</dcterms:created>
  <dcterms:modified xsi:type="dcterms:W3CDTF">2023-02-06T12:09:20Z</dcterms:modified>
</cp:coreProperties>
</file>